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82" r:id="rId3"/>
    <p:sldId id="389" r:id="rId4"/>
    <p:sldId id="388" r:id="rId5"/>
    <p:sldId id="391" r:id="rId6"/>
    <p:sldId id="384" r:id="rId7"/>
    <p:sldId id="381" r:id="rId8"/>
    <p:sldId id="375" r:id="rId9"/>
    <p:sldId id="377" r:id="rId10"/>
    <p:sldId id="378" r:id="rId11"/>
    <p:sldId id="376" r:id="rId12"/>
    <p:sldId id="379" r:id="rId13"/>
    <p:sldId id="380" r:id="rId14"/>
    <p:sldId id="385" r:id="rId15"/>
    <p:sldId id="386" r:id="rId16"/>
    <p:sldId id="383" r:id="rId17"/>
    <p:sldId id="387" r:id="rId18"/>
    <p:sldId id="392" r:id="rId19"/>
    <p:sldId id="393" r:id="rId20"/>
    <p:sldId id="394" r:id="rId21"/>
    <p:sldId id="395" r:id="rId22"/>
    <p:sldId id="267" r:id="rId2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2E2"/>
    <a:srgbClr val="E4E4E4"/>
    <a:srgbClr val="E8E0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4840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7131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5413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72937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49698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56146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65833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8066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2802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6415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9777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9670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0431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4830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730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240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D8047-9909-482D-ACB0-BD3AD95BA360}" type="datetimeFigureOut">
              <a:rPr lang="pt-BR" smtClean="0"/>
              <a:t>16/02/2023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9F3906C-6877-4E4C-8FA2-BC82C5D220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3101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lms.infnet.edu.br/moodle/course/view.php?id=5928" TargetMode="External"/><Relationship Id="rId2" Type="http://schemas.openxmlformats.org/officeDocument/2006/relationships/hyperlink" Target="https://desenvolvedor.io/curso/modelagem-de-dominios-rico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udemy.com/course/uml-diagrama-de-classes/learn/lecture/9881660?start=255#overview" TargetMode="External"/><Relationship Id="rId4" Type="http://schemas.openxmlformats.org/officeDocument/2006/relationships/hyperlink" Target="https://lms.infnet.edu.br/moodle/course/view.php?id=592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ardopires.net.br/2016/08/ddd-nao-e-arquitetura-em-camada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83956" y="3344562"/>
            <a:ext cx="10124304" cy="593125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/>
            </a:r>
            <a:br>
              <a:rPr lang="pt-BR" b="1" dirty="0"/>
            </a:br>
            <a:r>
              <a:rPr lang="pt-BR" b="1" dirty="0"/>
              <a:t/>
            </a:r>
            <a:br>
              <a:rPr lang="pt-BR" b="1" dirty="0"/>
            </a:br>
            <a:r>
              <a:rPr lang="pt-BR" b="1" dirty="0"/>
              <a:t/>
            </a:r>
            <a:br>
              <a:rPr lang="pt-BR" b="1" dirty="0"/>
            </a:br>
            <a:r>
              <a:rPr lang="pt-BR" b="1" dirty="0"/>
              <a:t/>
            </a:r>
            <a:br>
              <a:rPr lang="pt-BR" b="1" dirty="0"/>
            </a:br>
            <a:r>
              <a:rPr lang="pt-BR" b="1" dirty="0"/>
              <a:t/>
            </a:r>
            <a:br>
              <a:rPr lang="pt-BR" b="1" dirty="0"/>
            </a:br>
            <a:r>
              <a:rPr lang="pt-BR" b="1" dirty="0"/>
              <a:t/>
            </a:r>
            <a:br>
              <a:rPr lang="pt-BR" b="1" dirty="0"/>
            </a:br>
            <a:r>
              <a:rPr lang="pt-BR" b="1" dirty="0"/>
              <a:t/>
            </a:r>
            <a:br>
              <a:rPr lang="pt-BR" b="1" dirty="0"/>
            </a:br>
            <a:r>
              <a:rPr lang="pt-BR" b="1" dirty="0"/>
              <a:t/>
            </a:r>
            <a:br>
              <a:rPr lang="pt-BR" b="1" dirty="0"/>
            </a:br>
            <a:r>
              <a:rPr lang="pt-BR" b="1" dirty="0"/>
              <a:t/>
            </a:r>
            <a:br>
              <a:rPr lang="pt-BR" b="1" dirty="0"/>
            </a:br>
            <a:r>
              <a:rPr lang="pt-BR" b="1" dirty="0"/>
              <a:t/>
            </a:r>
            <a:br>
              <a:rPr lang="pt-BR" b="1" dirty="0"/>
            </a:br>
            <a:r>
              <a:rPr lang="pt-BR" b="1" dirty="0"/>
              <a:t/>
            </a:r>
            <a:br>
              <a:rPr lang="pt-BR" b="1" dirty="0"/>
            </a:br>
            <a:r>
              <a:rPr lang="pt-BR" sz="3100" b="1" dirty="0"/>
              <a:t>Projeto de Bloco: Engenharia de Software e </a:t>
            </a:r>
            <a:r>
              <a:rPr lang="pt-BR" sz="3100" b="1" dirty="0" smtClean="0"/>
              <a:t>Modelagem</a:t>
            </a:r>
            <a:endParaRPr lang="pt-BR" sz="31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" t="-29" r="-29" b="-29"/>
          <a:stretch>
            <a:fillRect/>
          </a:stretch>
        </p:blipFill>
        <p:spPr bwMode="auto">
          <a:xfrm>
            <a:off x="6175418" y="238899"/>
            <a:ext cx="1034534" cy="103453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ubtítulo 2"/>
          <p:cNvSpPr txBox="1">
            <a:spLocks/>
          </p:cNvSpPr>
          <p:nvPr/>
        </p:nvSpPr>
        <p:spPr>
          <a:xfrm>
            <a:off x="2627312" y="1318549"/>
            <a:ext cx="8130746" cy="4001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b="1" dirty="0"/>
              <a:t>PÓS-GRADUAÇÃO MIT ENGENHARIA DE SOFTWARE COM .NET</a:t>
            </a:r>
            <a:endParaRPr lang="pt-BR" dirty="0"/>
          </a:p>
          <a:p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5078068" y="4846955"/>
            <a:ext cx="6096000" cy="133882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defTabSz="457200">
              <a:spcBef>
                <a:spcPts val="1000"/>
              </a:spcBef>
              <a:buClr>
                <a:srgbClr val="A53010"/>
              </a:buClr>
            </a:pPr>
            <a:r>
              <a:rPr lang="pt-BR" sz="14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Integrantes:</a:t>
            </a:r>
            <a:endParaRPr lang="pt-BR" sz="14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lvl="0" algn="r" defTabSz="457200">
              <a:spcBef>
                <a:spcPts val="1000"/>
              </a:spcBef>
              <a:buClr>
                <a:srgbClr val="A53010"/>
              </a:buClr>
            </a:pPr>
            <a:r>
              <a:rPr lang="pt-B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ALUNO: ALEXANDER SILVA</a:t>
            </a:r>
          </a:p>
          <a:p>
            <a:pPr lvl="0" algn="r" defTabSz="457200">
              <a:spcBef>
                <a:spcPts val="1000"/>
              </a:spcBef>
              <a:buClr>
                <a:srgbClr val="A53010"/>
              </a:buClr>
            </a:pPr>
            <a:r>
              <a:rPr lang="pt-B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ALUNO: MARLON BRAGA</a:t>
            </a:r>
          </a:p>
          <a:p>
            <a:pPr lvl="0" algn="r" defTabSz="457200">
              <a:spcBef>
                <a:spcPts val="1000"/>
              </a:spcBef>
              <a:buClr>
                <a:srgbClr val="A53010"/>
              </a:buClr>
            </a:pPr>
            <a:r>
              <a:rPr lang="pt-B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ALUNO: PEDRO NOVAES</a:t>
            </a:r>
          </a:p>
        </p:txBody>
      </p:sp>
    </p:spTree>
    <p:extLst>
      <p:ext uri="{BB962C8B-B14F-4D97-AF65-F5344CB8AC3E}">
        <p14:creationId xmlns:p14="http://schemas.microsoft.com/office/powerpoint/2010/main" val="405293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477" y="2290118"/>
            <a:ext cx="9178159" cy="385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80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513" y="2226045"/>
            <a:ext cx="7183335" cy="4093297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2608353" y="1860833"/>
            <a:ext cx="21771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Tipos de Domínios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41904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281" y="2108885"/>
            <a:ext cx="8747799" cy="415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916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177" y="1850770"/>
            <a:ext cx="6954008" cy="4602708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892282" y="3599935"/>
            <a:ext cx="1798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 smtClean="0"/>
              <a:t>Mapa de </a:t>
            </a:r>
          </a:p>
          <a:p>
            <a:pPr algn="ctr"/>
            <a:r>
              <a:rPr lang="pt-BR" b="1" dirty="0" smtClean="0"/>
              <a:t>Contextos</a:t>
            </a:r>
            <a:endParaRPr lang="pt-BR" b="1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186" y="6038344"/>
            <a:ext cx="4485161" cy="41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91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827" y="2364574"/>
            <a:ext cx="10687178" cy="3742624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963827" y="1923006"/>
            <a:ext cx="3818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Definir arquitetura dos contextos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84071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sp>
        <p:nvSpPr>
          <p:cNvPr id="6" name="Retângulo 5"/>
          <p:cNvSpPr/>
          <p:nvPr/>
        </p:nvSpPr>
        <p:spPr>
          <a:xfrm>
            <a:off x="1861752" y="1981201"/>
            <a:ext cx="44502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Exemplo de arquitetura dos contextos</a:t>
            </a:r>
            <a:endParaRPr lang="pt-BR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142" y="2292338"/>
            <a:ext cx="8748077" cy="4063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58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5" name="Retângulo 4"/>
          <p:cNvSpPr/>
          <p:nvPr/>
        </p:nvSpPr>
        <p:spPr>
          <a:xfrm>
            <a:off x="5034832" y="3545015"/>
            <a:ext cx="2550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MODELAGEM TÁTICA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4252330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sp>
        <p:nvSpPr>
          <p:cNvPr id="6" name="Retângulo 5"/>
          <p:cNvSpPr/>
          <p:nvPr/>
        </p:nvSpPr>
        <p:spPr>
          <a:xfrm>
            <a:off x="1993557" y="1981201"/>
            <a:ext cx="15007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Agregação</a:t>
            </a:r>
            <a:endParaRPr lang="pt-BR" b="1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234" y="2350533"/>
            <a:ext cx="8399893" cy="4086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91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8" y="1333528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sp>
        <p:nvSpPr>
          <p:cNvPr id="6" name="Retângulo 5"/>
          <p:cNvSpPr/>
          <p:nvPr/>
        </p:nvSpPr>
        <p:spPr>
          <a:xfrm>
            <a:off x="1614086" y="1818190"/>
            <a:ext cx="45272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Modelo Conceitual – Contexto Vendas</a:t>
            </a:r>
            <a:endParaRPr lang="pt-BR" b="1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433" y="2187522"/>
            <a:ext cx="9191496" cy="422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82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8" y="1333528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sp>
        <p:nvSpPr>
          <p:cNvPr id="6" name="Retângulo 5"/>
          <p:cNvSpPr/>
          <p:nvPr/>
        </p:nvSpPr>
        <p:spPr>
          <a:xfrm>
            <a:off x="2342427" y="1991147"/>
            <a:ext cx="47307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Modelo Conceitual – Contexto Catálogo</a:t>
            </a:r>
            <a:endParaRPr lang="pt-BR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733" y="2302852"/>
            <a:ext cx="7861128" cy="415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398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6" name="Retângulo 5"/>
          <p:cNvSpPr/>
          <p:nvPr/>
        </p:nvSpPr>
        <p:spPr>
          <a:xfrm>
            <a:off x="4682972" y="3553252"/>
            <a:ext cx="32544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MODELAGEM ESTRATÉGICA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25518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434" y="4255327"/>
            <a:ext cx="5740138" cy="1503806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9198" y="2480965"/>
            <a:ext cx="5276989" cy="3810491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729434" y="2166161"/>
            <a:ext cx="28055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Interface de marcação</a:t>
            </a:r>
            <a:endParaRPr lang="pt-BR" b="1" dirty="0"/>
          </a:p>
        </p:txBody>
      </p:sp>
      <p:sp>
        <p:nvSpPr>
          <p:cNvPr id="9" name="Retângulo 8"/>
          <p:cNvSpPr/>
          <p:nvPr/>
        </p:nvSpPr>
        <p:spPr>
          <a:xfrm>
            <a:off x="6549198" y="2111633"/>
            <a:ext cx="2339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Raiz de agregação</a:t>
            </a:r>
            <a:endParaRPr lang="pt-BR" b="1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434" y="2537511"/>
            <a:ext cx="5126402" cy="144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51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sp>
        <p:nvSpPr>
          <p:cNvPr id="9" name="Retângulo 8"/>
          <p:cNvSpPr/>
          <p:nvPr/>
        </p:nvSpPr>
        <p:spPr>
          <a:xfrm>
            <a:off x="9759229" y="1979825"/>
            <a:ext cx="19415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Objeto de valor</a:t>
            </a:r>
            <a:endParaRPr lang="pt-BR" b="1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377" y="2349157"/>
            <a:ext cx="6828974" cy="4138139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08" y="2349157"/>
            <a:ext cx="4044248" cy="355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06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757882" y="1539531"/>
            <a:ext cx="879801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 defTabSz="457200">
              <a:spcBef>
                <a:spcPts val="1000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pt-BR" sz="1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Referências</a:t>
            </a:r>
            <a:endParaRPr lang="pt-BR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2051050" y="722313"/>
            <a:ext cx="9028842" cy="628650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2" name="Retângulo 1"/>
          <p:cNvSpPr/>
          <p:nvPr/>
        </p:nvSpPr>
        <p:spPr>
          <a:xfrm>
            <a:off x="1046205" y="2410237"/>
            <a:ext cx="1024787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00" dirty="0"/>
              <a:t>MODELAGEM de Domínios Ricos. desenvolvedor.io/. Disponível em: </a:t>
            </a:r>
            <a:r>
              <a:rPr lang="pt-BR" sz="1000" dirty="0" smtClean="0">
                <a:hlinkClick r:id="rId2"/>
              </a:rPr>
              <a:t>https</a:t>
            </a:r>
            <a:r>
              <a:rPr lang="pt-BR" sz="1000" dirty="0">
                <a:hlinkClick r:id="rId2"/>
              </a:rPr>
              <a:t>://</a:t>
            </a:r>
            <a:r>
              <a:rPr lang="pt-BR" sz="1000" dirty="0" smtClean="0">
                <a:hlinkClick r:id="rId2"/>
              </a:rPr>
              <a:t>desenvolvedor.io/curso/modelagem-de-dominios-ricos</a:t>
            </a:r>
            <a:r>
              <a:rPr lang="pt-BR" sz="1000" dirty="0" smtClean="0"/>
              <a:t> . </a:t>
            </a:r>
            <a:r>
              <a:rPr lang="pt-BR" sz="1000" dirty="0"/>
              <a:t>Acesso em: 02 jun. 2022.</a:t>
            </a:r>
          </a:p>
          <a:p>
            <a:endParaRPr lang="pt-BR" sz="1000" dirty="0"/>
          </a:p>
          <a:p>
            <a:r>
              <a:rPr lang="pt-BR" sz="1000" dirty="0"/>
              <a:t>MODELAGEM de Software. lms.infnet.edu.br. Disponível em: </a:t>
            </a:r>
            <a:r>
              <a:rPr lang="pt-BR" sz="1000" dirty="0" smtClean="0">
                <a:hlinkClick r:id="rId3"/>
              </a:rPr>
              <a:t>https</a:t>
            </a:r>
            <a:r>
              <a:rPr lang="pt-BR" sz="1000" dirty="0">
                <a:hlinkClick r:id="rId3"/>
              </a:rPr>
              <a:t>://</a:t>
            </a:r>
            <a:r>
              <a:rPr lang="pt-BR" sz="1000" dirty="0" smtClean="0">
                <a:hlinkClick r:id="rId3"/>
              </a:rPr>
              <a:t>lms.infnet.edu.br/moodle/course/view.php?id=5928</a:t>
            </a:r>
            <a:r>
              <a:rPr lang="pt-BR" sz="1000" dirty="0" smtClean="0"/>
              <a:t> . </a:t>
            </a:r>
            <a:r>
              <a:rPr lang="pt-BR" sz="1000" dirty="0"/>
              <a:t>Acesso em: 10 fev. 2022.</a:t>
            </a:r>
          </a:p>
          <a:p>
            <a:endParaRPr lang="pt-BR" sz="1000" dirty="0"/>
          </a:p>
          <a:p>
            <a:r>
              <a:rPr lang="pt-BR" sz="1000" dirty="0"/>
              <a:t>ENGENHARIA de Software Aplicada. lms.infnet.edu.br. Disponível em: </a:t>
            </a:r>
            <a:r>
              <a:rPr lang="pt-BR" sz="1000" dirty="0" smtClean="0">
                <a:hlinkClick r:id="rId4"/>
              </a:rPr>
              <a:t>https</a:t>
            </a:r>
            <a:r>
              <a:rPr lang="pt-BR" sz="1000" dirty="0">
                <a:hlinkClick r:id="rId4"/>
              </a:rPr>
              <a:t>://</a:t>
            </a:r>
            <a:r>
              <a:rPr lang="pt-BR" sz="1000" dirty="0" smtClean="0">
                <a:hlinkClick r:id="rId4"/>
              </a:rPr>
              <a:t>lms.infnet.edu.br/moodle/course/view.php?id=5927</a:t>
            </a:r>
            <a:r>
              <a:rPr lang="pt-BR" sz="1000" dirty="0" smtClean="0"/>
              <a:t> . </a:t>
            </a:r>
            <a:r>
              <a:rPr lang="pt-BR" sz="1000" dirty="0"/>
              <a:t>Acesso em: 11 dez. 2022.</a:t>
            </a:r>
          </a:p>
          <a:p>
            <a:endParaRPr lang="pt-BR" sz="1000" dirty="0"/>
          </a:p>
          <a:p>
            <a:r>
              <a:rPr lang="pt-BR" sz="1000" dirty="0"/>
              <a:t>MODELAGEM de Dados UML. udemy.com. Disponível em: </a:t>
            </a:r>
            <a:r>
              <a:rPr lang="pt-BR" sz="1000" dirty="0" smtClean="0">
                <a:hlinkClick r:id="rId5"/>
              </a:rPr>
              <a:t>https</a:t>
            </a:r>
            <a:r>
              <a:rPr lang="pt-BR" sz="1000" dirty="0">
                <a:hlinkClick r:id="rId5"/>
              </a:rPr>
              <a:t>://</a:t>
            </a:r>
            <a:r>
              <a:rPr lang="pt-BR" sz="1000" dirty="0" smtClean="0">
                <a:hlinkClick r:id="rId5"/>
              </a:rPr>
              <a:t>www.udemy.com/course/uml-diagrama-de-classes/learn/lecture/9881660?start=255#overview</a:t>
            </a:r>
            <a:r>
              <a:rPr lang="pt-BR" sz="1000" dirty="0" smtClean="0"/>
              <a:t> . </a:t>
            </a:r>
            <a:r>
              <a:rPr lang="pt-BR" sz="1000" dirty="0"/>
              <a:t>Acesso em: 17 abr. 2022.</a:t>
            </a:r>
          </a:p>
        </p:txBody>
      </p:sp>
    </p:spTree>
    <p:extLst>
      <p:ext uri="{BB962C8B-B14F-4D97-AF65-F5344CB8AC3E}">
        <p14:creationId xmlns:p14="http://schemas.microsoft.com/office/powerpoint/2010/main" val="215591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445393" y="152252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sp>
        <p:nvSpPr>
          <p:cNvPr id="7" name="Retângulo 6"/>
          <p:cNvSpPr/>
          <p:nvPr/>
        </p:nvSpPr>
        <p:spPr>
          <a:xfrm>
            <a:off x="4166202" y="2892062"/>
            <a:ext cx="34339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Entender a fundo o negócio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202" y="3204073"/>
            <a:ext cx="7284393" cy="321144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608818" y="4270856"/>
            <a:ext cx="3557384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Qual problema vai resolver?;</a:t>
            </a:r>
          </a:p>
          <a:p>
            <a:r>
              <a:rPr lang="pt-BR" dirty="0" smtClean="0"/>
              <a:t>O que vai implementar?;</a:t>
            </a:r>
          </a:p>
          <a:p>
            <a:r>
              <a:rPr lang="pt-BR" dirty="0" smtClean="0"/>
              <a:t>Para que serve?;</a:t>
            </a:r>
          </a:p>
          <a:p>
            <a:r>
              <a:rPr lang="pt-BR" dirty="0" smtClean="0"/>
              <a:t>Quem vai atender</a:t>
            </a:r>
            <a:r>
              <a:rPr lang="pt-BR" dirty="0" smtClean="0"/>
              <a:t>?</a:t>
            </a:r>
          </a:p>
          <a:p>
            <a:r>
              <a:rPr lang="pt-BR" dirty="0" smtClean="0"/>
              <a:t>Quando implementar o DDD?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1720415" y="2161128"/>
            <a:ext cx="91795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</a:t>
            </a:r>
            <a:r>
              <a:rPr lang="pt-BR" dirty="0" smtClean="0">
                <a:hlinkClick r:id="rId3"/>
              </a:rPr>
              <a:t>www.eduardopires.net.br/2016/08/ddd-nao-e-arquitetura-em-camadas</a:t>
            </a:r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443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517" y="2156019"/>
            <a:ext cx="10061327" cy="3232450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249224" y="1786687"/>
            <a:ext cx="17604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Pontos Chave</a:t>
            </a:r>
            <a:endParaRPr lang="pt-BR" b="1" dirty="0"/>
          </a:p>
        </p:txBody>
      </p:sp>
      <p:sp>
        <p:nvSpPr>
          <p:cNvPr id="6" name="Retângulo 5"/>
          <p:cNvSpPr/>
          <p:nvPr/>
        </p:nvSpPr>
        <p:spPr>
          <a:xfrm>
            <a:off x="1249224" y="5388469"/>
            <a:ext cx="310242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1200" dirty="0" smtClean="0"/>
              <a:t>Uma linguagem onipresente, universal de um negócio dentro da empresa, compartilhada por todas as partes envolvidas no projeto, ou seja, termos específicos do domínio.</a:t>
            </a:r>
            <a:endParaRPr lang="pt-BR" sz="1200" dirty="0"/>
          </a:p>
        </p:txBody>
      </p:sp>
      <p:sp>
        <p:nvSpPr>
          <p:cNvPr id="8" name="Retângulo 7"/>
          <p:cNvSpPr/>
          <p:nvPr/>
        </p:nvSpPr>
        <p:spPr>
          <a:xfrm>
            <a:off x="8287266" y="5372916"/>
            <a:ext cx="29634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1200" dirty="0" smtClean="0"/>
              <a:t>É um mapa que representa todos os contextos mapeados através dos elementos da linguagem ubíqua, bem como seus subdomínios e relacionamentos.</a:t>
            </a:r>
            <a:endParaRPr lang="pt-BR" sz="1200" dirty="0"/>
          </a:p>
        </p:txBody>
      </p:sp>
      <p:sp>
        <p:nvSpPr>
          <p:cNvPr id="9" name="Retângulo 8"/>
          <p:cNvSpPr/>
          <p:nvPr/>
        </p:nvSpPr>
        <p:spPr>
          <a:xfrm>
            <a:off x="4849583" y="5372916"/>
            <a:ext cx="27951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1200" dirty="0" smtClean="0"/>
              <a:t>É uma parte da empresa ou do domínio do negócio que possui elementos ou conceitos com significados bem definidos, com linguagem própria, arquitetura e implementação específica.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411015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sp>
        <p:nvSpPr>
          <p:cNvPr id="7" name="Retângulo 6"/>
          <p:cNvSpPr/>
          <p:nvPr/>
        </p:nvSpPr>
        <p:spPr>
          <a:xfrm>
            <a:off x="5942593" y="3082162"/>
            <a:ext cx="50337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Primeiro passo extrair a linguagem ubíqua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471" y="3527160"/>
            <a:ext cx="6111994" cy="2659813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1578575" y="2309342"/>
            <a:ext cx="27710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 smtClean="0"/>
              <a:t>Atenção!!!</a:t>
            </a:r>
          </a:p>
          <a:p>
            <a:pPr algn="ctr"/>
            <a:r>
              <a:rPr lang="pt-BR" dirty="0" smtClean="0"/>
              <a:t>Deixar de extrair a linguagem ubíqua é um dos piores erros.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834" y="3891353"/>
            <a:ext cx="4422637" cy="193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79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910" y="1981201"/>
            <a:ext cx="7522541" cy="440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1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sp>
        <p:nvSpPr>
          <p:cNvPr id="8" name="Retângulo 7"/>
          <p:cNvSpPr/>
          <p:nvPr/>
        </p:nvSpPr>
        <p:spPr>
          <a:xfrm>
            <a:off x="837220" y="3623909"/>
            <a:ext cx="22107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 smtClean="0"/>
              <a:t>Mapa de </a:t>
            </a:r>
          </a:p>
          <a:p>
            <a:pPr algn="ctr"/>
            <a:r>
              <a:rPr lang="pt-BR" sz="2400" dirty="0" smtClean="0"/>
              <a:t>Aprendizado</a:t>
            </a:r>
            <a:endParaRPr lang="pt-BR" sz="24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659" y="1850769"/>
            <a:ext cx="6161903" cy="452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80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334" y="2157358"/>
            <a:ext cx="9489989" cy="410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84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1728" y="722964"/>
            <a:ext cx="9036908" cy="628041"/>
          </a:xfrm>
        </p:spPr>
        <p:txBody>
          <a:bodyPr>
            <a:normAutofit fontScale="90000"/>
          </a:bodyPr>
          <a:lstStyle/>
          <a:p>
            <a:r>
              <a:rPr lang="pt-BR" sz="2800" b="1" dirty="0"/>
              <a:t>Projeto de Bloco: Engenharia de Software e Modelagem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4606029" y="1481437"/>
            <a:ext cx="3408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Aplicar os conceitos de DDD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728" y="2256110"/>
            <a:ext cx="9028670" cy="378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10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5400</TotalTime>
  <Words>565</Words>
  <Application>Microsoft Office PowerPoint</Application>
  <PresentationFormat>Widescreen</PresentationFormat>
  <Paragraphs>82</Paragraphs>
  <Slides>22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Wingdings 3</vt:lpstr>
      <vt:lpstr>Cacho</vt:lpstr>
      <vt:lpstr>           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  <vt:lpstr>Projeto de Bloco: Engenharia de Software e Modelagem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INTELIGÊNCIA ARTIFICIAL EM JOGOS: DECISÃO E ESTRATÉGIA</dc:title>
  <dc:creator>Alexander.Silva</dc:creator>
  <cp:lastModifiedBy>Alexander</cp:lastModifiedBy>
  <cp:revision>267</cp:revision>
  <dcterms:created xsi:type="dcterms:W3CDTF">2021-08-08T22:52:11Z</dcterms:created>
  <dcterms:modified xsi:type="dcterms:W3CDTF">2023-02-16T21:46:58Z</dcterms:modified>
</cp:coreProperties>
</file>

<file path=docProps/thumbnail.jpeg>
</file>